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309" r:id="rId3"/>
    <p:sldId id="308" r:id="rId4"/>
    <p:sldId id="288" r:id="rId5"/>
    <p:sldId id="289" r:id="rId6"/>
    <p:sldId id="307" r:id="rId7"/>
    <p:sldId id="303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9" autoAdjust="0"/>
    <p:restoredTop sz="94660"/>
  </p:normalViewPr>
  <p:slideViewPr>
    <p:cSldViewPr snapToGrid="0">
      <p:cViewPr>
        <p:scale>
          <a:sx n="100" d="100"/>
          <a:sy n="100" d="100"/>
        </p:scale>
        <p:origin x="581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23EDC-78A8-4AFD-A755-B926785265A0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AB907-AE61-4A37-BC42-847459F7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ff4563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8ff4563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22/05/2023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sv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10.sv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18ff4563bf0_0_0"/>
          <p:cNvPicPr preferRelativeResize="0"/>
          <p:nvPr/>
        </p:nvPicPr>
        <p:blipFill rotWithShape="1">
          <a:blip r:embed="rId3">
            <a:alphaModFix/>
          </a:blip>
          <a:srcRect l="11189" t="7279" r="59970" b="59479"/>
          <a:stretch/>
        </p:blipFill>
        <p:spPr>
          <a:xfrm>
            <a:off x="-64925" y="381965"/>
            <a:ext cx="1958149" cy="198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8ff4563bf0_0_0"/>
          <p:cNvPicPr preferRelativeResize="0"/>
          <p:nvPr/>
        </p:nvPicPr>
        <p:blipFill rotWithShape="1">
          <a:blip r:embed="rId3">
            <a:alphaModFix/>
          </a:blip>
          <a:srcRect l="61163" t="7022" r="9995" b="58615"/>
          <a:stretch/>
        </p:blipFill>
        <p:spPr>
          <a:xfrm>
            <a:off x="-64925" y="2604304"/>
            <a:ext cx="1958149" cy="205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8ff4563bf0_0_0"/>
          <p:cNvPicPr preferRelativeResize="0"/>
          <p:nvPr/>
        </p:nvPicPr>
        <p:blipFill rotWithShape="1">
          <a:blip r:embed="rId3">
            <a:alphaModFix/>
          </a:blip>
          <a:srcRect l="11114" t="57439" r="60044" b="9939"/>
          <a:stretch/>
        </p:blipFill>
        <p:spPr>
          <a:xfrm>
            <a:off x="-64925" y="4959752"/>
            <a:ext cx="1958149" cy="19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8ff4563bf0_0_0"/>
          <p:cNvPicPr preferRelativeResize="0"/>
          <p:nvPr/>
        </p:nvPicPr>
        <p:blipFill rotWithShape="1">
          <a:blip r:embed="rId3">
            <a:alphaModFix/>
          </a:blip>
          <a:srcRect l="61741" t="57713" r="9690" b="9108"/>
          <a:stretch/>
        </p:blipFill>
        <p:spPr>
          <a:xfrm>
            <a:off x="2632049" y="508012"/>
            <a:ext cx="6303607" cy="628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3F96B16-56D9-C648-CFCD-38C52C48FBD1}"/>
              </a:ext>
            </a:extLst>
          </p:cNvPr>
          <p:cNvSpPr txBox="1"/>
          <p:nvPr/>
        </p:nvSpPr>
        <p:spPr>
          <a:xfrm>
            <a:off x="295155" y="109957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1F4825-4F23-86A2-125B-DEA57297499B}"/>
              </a:ext>
            </a:extLst>
          </p:cNvPr>
          <p:cNvSpPr txBox="1"/>
          <p:nvPr/>
        </p:nvSpPr>
        <p:spPr>
          <a:xfrm>
            <a:off x="291299" y="2334211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0F1160-7E02-29B8-5839-7D42E5BD42CD}"/>
              </a:ext>
            </a:extLst>
          </p:cNvPr>
          <p:cNvSpPr txBox="1"/>
          <p:nvPr/>
        </p:nvSpPr>
        <p:spPr>
          <a:xfrm>
            <a:off x="310592" y="469737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5CD9BD-A780-5596-EE75-919647D5C0AE}"/>
              </a:ext>
            </a:extLst>
          </p:cNvPr>
          <p:cNvSpPr txBox="1"/>
          <p:nvPr/>
        </p:nvSpPr>
        <p:spPr>
          <a:xfrm>
            <a:off x="4770699" y="32676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 4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88587FB-0976-5D92-B27D-D06734EE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5" b="13293"/>
          <a:stretch/>
        </p:blipFill>
        <p:spPr>
          <a:xfrm>
            <a:off x="2767483" y="4956456"/>
            <a:ext cx="1738249" cy="1369293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A3A86BE5-8671-D971-F0E2-48E58740960C}"/>
              </a:ext>
            </a:extLst>
          </p:cNvPr>
          <p:cNvSpPr txBox="1"/>
          <p:nvPr/>
        </p:nvSpPr>
        <p:spPr>
          <a:xfrm rot="16200000">
            <a:off x="2245385" y="55753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0B08D1E-ECEE-57B8-5F1C-A84F686701BA}"/>
              </a:ext>
            </a:extLst>
          </p:cNvPr>
          <p:cNvSpPr txBox="1"/>
          <p:nvPr/>
        </p:nvSpPr>
        <p:spPr>
          <a:xfrm>
            <a:off x="2534496" y="6274155"/>
            <a:ext cx="191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Time to healthcare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7289E7BF-7AC5-4781-8D5F-E181A0E34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"/>
          <a:stretch/>
        </p:blipFill>
        <p:spPr>
          <a:xfrm>
            <a:off x="0" y="621150"/>
            <a:ext cx="6858000" cy="6236849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12891E9-91BD-AD88-A814-C7284AE32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5" b="13293"/>
          <a:stretch/>
        </p:blipFill>
        <p:spPr>
          <a:xfrm>
            <a:off x="608483" y="4867556"/>
            <a:ext cx="1738249" cy="1369293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F611F9-16C8-F074-E477-6FC748EAF229}"/>
              </a:ext>
            </a:extLst>
          </p:cNvPr>
          <p:cNvSpPr txBox="1"/>
          <p:nvPr/>
        </p:nvSpPr>
        <p:spPr>
          <a:xfrm rot="16200000">
            <a:off x="86385" y="54864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A8BB6C3-6648-1FB2-FB38-86B3121CF172}"/>
              </a:ext>
            </a:extLst>
          </p:cNvPr>
          <p:cNvSpPr txBox="1"/>
          <p:nvPr/>
        </p:nvSpPr>
        <p:spPr>
          <a:xfrm>
            <a:off x="650793" y="6342887"/>
            <a:ext cx="1346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Travel time to </a:t>
            </a:r>
          </a:p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4EA5D01-02A7-4D9F-3531-08DD12A4A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674" y="1189086"/>
            <a:ext cx="5600843" cy="5257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1CF4AC-9CE2-5FFD-A4EB-E06AAA7D0035}"/>
              </a:ext>
            </a:extLst>
          </p:cNvPr>
          <p:cNvSpPr txBox="1"/>
          <p:nvPr/>
        </p:nvSpPr>
        <p:spPr>
          <a:xfrm>
            <a:off x="375496" y="763325"/>
            <a:ext cx="4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N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8D626-9308-B3A8-553F-AE7230C0CD40}"/>
              </a:ext>
            </a:extLst>
          </p:cNvPr>
          <p:cNvSpPr txBox="1"/>
          <p:nvPr/>
        </p:nvSpPr>
        <p:spPr>
          <a:xfrm>
            <a:off x="6096000" y="819754"/>
            <a:ext cx="4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endParaRPr lang="en-N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9120676-D1F8-375F-2404-8E23298E8AEA}"/>
              </a:ext>
            </a:extLst>
          </p:cNvPr>
          <p:cNvGrpSpPr/>
          <p:nvPr/>
        </p:nvGrpSpPr>
        <p:grpSpPr>
          <a:xfrm>
            <a:off x="8677240" y="648645"/>
            <a:ext cx="1997673" cy="567285"/>
            <a:chOff x="8818860" y="1853281"/>
            <a:chExt cx="1997673" cy="56728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ABE5C4E-FF07-C10E-43CF-AF1A37E03CB8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116D8580-CA9A-C216-8314-56E141FA4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0282B98-275D-1C3E-39BB-65166DF08FA8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AA060901-1C9E-960B-F152-751D5BE4D63E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33B1A9-C15D-9AF8-CCBA-4CDDB86C889B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B53BA8F6-4440-1146-4200-2B6C9C015C74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3F71AB2-362D-FAB8-DD72-C69944B4F2D0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30" name="Picture 1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AF16334-2637-299D-FC88-E2741CA590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31" name="Picture 1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BF3089D-90D0-EFD7-96F2-BFFD6F549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32" name="Picture 13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2D65607-882B-78FD-B668-BDC3B1E300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E9CE887-DDC0-9997-A053-753DB45BE31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CD53F35-2389-A808-4329-F40CDCDF6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Picture 1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744E41A-BDFB-8EA0-030E-9B94B1299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26" name="Picture 1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D7E615E-C611-CD81-6CDE-A0C3EAA65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27" name="Picture 12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2AC9BF6-80C7-9AAB-70B1-B358761FF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852398D-A03C-7DAD-961C-635B16021687}"/>
              </a:ext>
            </a:extLst>
          </p:cNvPr>
          <p:cNvGrpSpPr/>
          <p:nvPr/>
        </p:nvGrpSpPr>
        <p:grpSpPr>
          <a:xfrm>
            <a:off x="7457896" y="2892726"/>
            <a:ext cx="1997673" cy="536274"/>
            <a:chOff x="8818860" y="1853281"/>
            <a:chExt cx="1997673" cy="536274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86358EF-0373-1651-2990-91DD597493CA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01844"/>
              <a:chOff x="7953048" y="3681148"/>
              <a:chExt cx="1997673" cy="501844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8B315F13-2EC8-D072-863A-38A610646219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78256949-FAAE-727A-FAD6-23E3868D910E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52A56C5D-9CBA-81FC-838F-61D2F43595E1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6E6F6BB-672D-7C20-A63C-37DC64A40E72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93B9DDCB-9C48-2E25-9086-FC8159D0AE1E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45" name="Picture 14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514A1D8-D4E3-7D5E-1554-34F280C74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46" name="Picture 14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72B1531-13BD-B8B8-A388-0E2E4612AD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47" name="Picture 1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D925F39-A3B5-61E4-9B4B-51EB4A872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5575883-7D85-F4FD-0C73-A59AE257CF17}"/>
                  </a:ext>
                </a:extLst>
              </p:cNvPr>
              <p:cNvSpPr/>
              <p:nvPr/>
            </p:nvSpPr>
            <p:spPr>
              <a:xfrm>
                <a:off x="8798805" y="3924117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DE43A6D8-40B9-B16E-C978-149F34F59192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592F1350-1927-8013-2A42-6332D4F681F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Picture 14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ED2C0A8-B1A7-572F-A125-4A0B4CD26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42" name="Picture 1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B22DE13-D39A-DEF7-0970-423D3C4B6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43" name="Picture 1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5348C02-0840-E5F5-AB78-EB6BF0DD7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5731268-42AC-3BE0-19FB-009944920792}"/>
              </a:ext>
            </a:extLst>
          </p:cNvPr>
          <p:cNvGrpSpPr/>
          <p:nvPr/>
        </p:nvGrpSpPr>
        <p:grpSpPr>
          <a:xfrm>
            <a:off x="9881436" y="2835230"/>
            <a:ext cx="1997673" cy="562806"/>
            <a:chOff x="8818860" y="1853281"/>
            <a:chExt cx="1997673" cy="562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4B651E2-7CB7-E7E7-F42B-3ADD0DF1CED8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46967DAA-3324-5810-3C0B-41C2F773A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9A59352F-53A9-FCC6-E7AD-9EC8EA477BF2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D9203DC4-1BA5-513C-FC5F-0CB8B55DB77A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2D54D70-B3B3-DC54-E0BE-F66488BD3811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2A24CFB-16D7-444B-CE10-73C704CF940E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DC6AAF2-D6AA-BFFE-A419-5A59FDDFF3B9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62" name="Picture 1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5BE80DE-D930-C438-920C-B91A8DB96D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63" name="Picture 1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F923856-9513-B4DF-8378-E5418036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64" name="Picture 16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0B21B51-122A-283C-8D87-E6D1D9B31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EFB45F9-0415-2677-8FFF-B56057C5A4DB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9845AE9-E68C-5838-C436-575B01D317F9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193A4D6-5975-A004-FFE2-4D829F5C7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7" name="Picture 15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D4AE313-24F1-2F3B-72C4-FDF5ED049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58" name="Picture 1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8B92D5-A15D-355B-CDB8-187536D4A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59" name="Picture 1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52A7CD6-36A9-E2C5-16B5-E0A4A2228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19D62E9-914F-BC89-4D7A-C738AF198069}"/>
              </a:ext>
            </a:extLst>
          </p:cNvPr>
          <p:cNvGrpSpPr/>
          <p:nvPr/>
        </p:nvGrpSpPr>
        <p:grpSpPr>
          <a:xfrm>
            <a:off x="6855304" y="4179577"/>
            <a:ext cx="1028848" cy="530528"/>
            <a:chOff x="8906929" y="1853281"/>
            <a:chExt cx="1028848" cy="530528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A81B7BF-C98F-9937-93D0-F714065CFBDA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06A1E4D-5060-CE95-3C03-3A602B2A8343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1A8006B5-4F4F-C7BD-3CBE-4E1F308BCD84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DDA4AFA-AF95-FFEA-C7C9-B9E38B5CB1B7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6BC9871-192A-2446-9DBC-7F95F302B49E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253BFB7B-30C5-A799-43B0-B5BC96EF0897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3" name="Picture 1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52E6603-D612-E56D-3645-36C07F34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174" name="Picture 1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4C53378-72C0-3CC5-1DBF-AA85CA227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175" name="Picture 17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7A43796-CEDE-98FB-D31C-B13FB2564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BC631D7-CD20-B392-488C-C2864DF28E85}"/>
              </a:ext>
            </a:extLst>
          </p:cNvPr>
          <p:cNvGrpSpPr/>
          <p:nvPr/>
        </p:nvGrpSpPr>
        <p:grpSpPr>
          <a:xfrm>
            <a:off x="803082" y="614215"/>
            <a:ext cx="1997673" cy="562806"/>
            <a:chOff x="8818860" y="1853281"/>
            <a:chExt cx="1997673" cy="562806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10B943B-B0C9-7E07-C025-46E77F8D57C6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39FDEF33-A421-DBE9-390E-FC21015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C6843914-EC71-9753-D394-08FE7BF31CF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DD3F8112-2A6C-CE2D-E312-4F1CD9CB9A59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88B4E37B-A937-75D5-2064-05057A88632E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59528A08-329E-7D6F-67FF-C2EB949FC3BD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ED70755B-5F64-B6BB-08C6-643572AD2032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89" name="Picture 18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B871CDB-EA7C-9B3C-96B6-E8A39DEB46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90" name="Picture 18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1AC5515-CAE6-E0B0-E3CE-190E9CFA7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91" name="Picture 19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91BC3E7-A3FF-562C-6979-36BD0167B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2E3AF35-C215-B8F3-0A67-FBFA191E88AE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DB3955-F390-CEA9-A8AE-C6BDBFCBD657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3117B64-FAAD-0427-BFFC-67CF7DBD0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9531E02C-11C4-A825-401B-2B781F424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85" name="Picture 18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3DD9201-89DD-88ED-ABC6-EFD7B7164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86" name="Picture 18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F523A9D-A525-2A9F-4C45-80A1C382F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sp>
        <p:nvSpPr>
          <p:cNvPr id="199" name="TextBox 5">
            <a:extLst>
              <a:ext uri="{FF2B5EF4-FFF2-40B4-BE49-F238E27FC236}">
                <a16:creationId xmlns:a16="http://schemas.microsoft.com/office/drawing/2014/main" id="{199B6D56-6917-DAA6-6757-3745217ABE30}"/>
              </a:ext>
            </a:extLst>
          </p:cNvPr>
          <p:cNvSpPr txBox="1"/>
          <p:nvPr/>
        </p:nvSpPr>
        <p:spPr>
          <a:xfrm>
            <a:off x="413698" y="6172608"/>
            <a:ext cx="2223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  Closer               Farther</a:t>
            </a:r>
            <a:endParaRPr lang="en-NZ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0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CE822B54-A99D-A15D-67C1-D3DC951B6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2751877"/>
            <a:ext cx="12192000" cy="4303059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78E7C18E-998C-461A-0DD9-9D83AC4B32F5}"/>
              </a:ext>
            </a:extLst>
          </p:cNvPr>
          <p:cNvGrpSpPr/>
          <p:nvPr/>
        </p:nvGrpSpPr>
        <p:grpSpPr>
          <a:xfrm>
            <a:off x="9939656" y="2578689"/>
            <a:ext cx="1997673" cy="562806"/>
            <a:chOff x="8818860" y="1853281"/>
            <a:chExt cx="1997673" cy="56280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3D3ADA9-69B6-E621-7322-F92B9A778CC7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F8DFB62-5E9D-569D-A276-4374674EE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B04D3ED-76F9-4F42-E111-3594C9A926FF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EF74C18-02F9-7E14-058A-6457E23FBADF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B4D48C7-21AC-3C98-4613-956F2B7A763D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149B9D1F-B616-C4E4-6E6A-CF8798EFDF31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1FB2ED-AAD5-9F40-0FAC-51CB03D8B122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41" name="Picture 4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75E39D8-F3A8-CB36-9813-4A9FF978C1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42" name="Picture 4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A549044-8DEB-A3F5-5466-1A3DA2E68D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43" name="Picture 4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1AE7C51-F414-8436-340D-85D7C1B92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8288234-7974-76C9-6755-FD37431B7D9A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1959EE-8A95-23D3-29E6-27C0867225BB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2E94DEC-56D7-69A5-0F05-0B2EAB9E15B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7AD3C52-3D4B-203B-35BE-81033E7B9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62" name="Picture 6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AE08593-433D-BB12-95CF-93861B97D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63" name="Picture 6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5F9A588-FE69-0DF8-0C1A-52D4B1CEA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98446EE-DFAE-37F0-FB94-E68B47A4FE78}"/>
              </a:ext>
            </a:extLst>
          </p:cNvPr>
          <p:cNvGrpSpPr/>
          <p:nvPr/>
        </p:nvGrpSpPr>
        <p:grpSpPr>
          <a:xfrm>
            <a:off x="6903801" y="2628604"/>
            <a:ext cx="1997673" cy="567285"/>
            <a:chOff x="8818860" y="1853281"/>
            <a:chExt cx="1997673" cy="56728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734F937-449C-2DE5-C09B-95FAE3EB231C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F0800CC1-AE44-4D26-9C0F-154F7F91D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F667718-9866-EE8C-0E14-BF8151974469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EE7EFA4B-781E-9100-FF3D-8D818D368C78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1B2682C1-5322-56C6-467A-A26069F96493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FA760703-3D11-B016-9871-40127B4599A4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FFA7393F-04B8-652F-1AD8-26A1E2C2F0D2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74" name="Picture 7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678776C-1F4A-59BC-5C59-DA6C782529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75" name="Picture 7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4718FDD-37F0-0F58-0004-243FEF30F9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76" name="Picture 7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9837CCB-37BB-A4B3-743C-180BD954B4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922272A-36A5-5945-D714-A3F99EAD3C42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43191D8-24AA-DFB1-544B-0EC1CD98D0C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475BE54-A99A-690A-1B33-02684A98D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70" name="Picture 69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516A847-FBCA-EDEA-CA98-EC7101FA4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71" name="Picture 7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D7BB2F0-D33D-1BBA-3A23-0F05EA1A9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1F4A01-5B39-0263-C63D-996F59D80A3D}"/>
              </a:ext>
            </a:extLst>
          </p:cNvPr>
          <p:cNvGrpSpPr/>
          <p:nvPr/>
        </p:nvGrpSpPr>
        <p:grpSpPr>
          <a:xfrm>
            <a:off x="3877235" y="2578689"/>
            <a:ext cx="1997673" cy="536274"/>
            <a:chOff x="8818860" y="1853281"/>
            <a:chExt cx="1997673" cy="536274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9BD071A-3377-63EB-2F34-E051E095A072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01844"/>
              <a:chOff x="7953048" y="3681148"/>
              <a:chExt cx="1997673" cy="501844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B3D7CE8-CBD3-77DE-AA4E-048BF83AD46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8494CB33-EAC8-9E79-DCAA-65E263649458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0A932EDF-ED32-E59E-A635-3F3D8BAA6456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35109E6-1F4C-7F4C-0CE6-52CEC79D0CEE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9A5F62F5-E155-3C47-AB08-802E90A9C146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91" name="Picture 9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D304CB5-2DB3-5391-68BD-A38A62171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92" name="Picture 9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8619C2E2-579C-F17D-22DB-5362A3814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93" name="Picture 9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622AAA9-467E-4267-74C2-17169365C8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57A66E9-870C-E309-1DE8-D29FE99AACF0}"/>
                  </a:ext>
                </a:extLst>
              </p:cNvPr>
              <p:cNvSpPr/>
              <p:nvPr/>
            </p:nvSpPr>
            <p:spPr>
              <a:xfrm>
                <a:off x="8798805" y="3924117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EE2D703-4BCD-ABF4-68CD-E40D8ADF3293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30715D1-B290-395E-2172-DF6B214E747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8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07B60885-899F-5091-DAE5-AA6D6CC0D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87" name="Picture 8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9D01E3F-7983-57E9-7CF0-07061A304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88" name="Picture 8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3C57CB0-BE58-9E79-7AB2-41C2C503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5E9D94A-AF0D-BAC5-8FC1-33F2848DBA8B}"/>
              </a:ext>
            </a:extLst>
          </p:cNvPr>
          <p:cNvGrpSpPr/>
          <p:nvPr/>
        </p:nvGrpSpPr>
        <p:grpSpPr>
          <a:xfrm>
            <a:off x="1694336" y="2587284"/>
            <a:ext cx="1028848" cy="530528"/>
            <a:chOff x="8906929" y="1853281"/>
            <a:chExt cx="1028848" cy="5305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39EB5FE-309B-E321-F46F-60FCBD073A28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D408890-D3F5-CEC4-BBC4-1D638F202C55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5866092-3B81-8260-8014-4CEC8E4CF6BA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951EAAE-731F-CF31-A041-CD5875EA8754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E87C806-D084-E55D-1C26-D1E1CC62A188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AC1A01B-731E-74F4-E125-6014FD4B872F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Picture 10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99FF2AF6-4D25-2A53-B7F5-9DF3B166A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104" name="Picture 10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EF1519B-FA8E-AAA4-7385-B4333332B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105" name="Picture 10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D018113-97D3-F819-58E0-6084FF6D7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77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8FE-D827-98C1-062F-AD24011A7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10" y="762000"/>
            <a:ext cx="10002774" cy="7060782"/>
          </a:xfrm>
          <a:prstGeom prst="rect">
            <a:avLst/>
          </a:prstGeom>
        </p:spPr>
      </p:pic>
      <p:pic>
        <p:nvPicPr>
          <p:cNvPr id="4" name="Graphic 3" descr="Pig with solid fill">
            <a:extLst>
              <a:ext uri="{FF2B5EF4-FFF2-40B4-BE49-F238E27FC236}">
                <a16:creationId xmlns:a16="http://schemas.microsoft.com/office/drawing/2014/main" id="{17033A8C-05F9-2636-2361-3960E3725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5697" y="519670"/>
            <a:ext cx="605877" cy="605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B26C6-529F-715D-B162-0F3CAD931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48216" y="647938"/>
            <a:ext cx="605877" cy="346798"/>
          </a:xfrm>
          <a:prstGeom prst="rect">
            <a:avLst/>
          </a:prstGeom>
        </p:spPr>
      </p:pic>
      <p:pic>
        <p:nvPicPr>
          <p:cNvPr id="7" name="Graphic 6" descr="Bats with solid fill">
            <a:extLst>
              <a:ext uri="{FF2B5EF4-FFF2-40B4-BE49-F238E27FC236}">
                <a16:creationId xmlns:a16="http://schemas.microsoft.com/office/drawing/2014/main" id="{9DC0BE38-496B-C67E-4D1D-CA85D00CB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7781" y="549784"/>
            <a:ext cx="490435" cy="490435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B99979A-1229-97D9-DFEA-F7255C212E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1166925" y="499736"/>
            <a:ext cx="200765" cy="189477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8A9A041E-C95E-6223-8D69-A36A403BF4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99" y="514921"/>
            <a:ext cx="537839" cy="537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9493A-5F86-05B9-CEF0-4EE0FD6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6406" y="652750"/>
            <a:ext cx="605877" cy="346798"/>
          </a:xfrm>
          <a:prstGeom prst="rect">
            <a:avLst/>
          </a:prstGeom>
        </p:spPr>
      </p:pic>
      <p:pic>
        <p:nvPicPr>
          <p:cNvPr id="13" name="Graphic 12" descr="Bats with solid fill">
            <a:extLst>
              <a:ext uri="{FF2B5EF4-FFF2-40B4-BE49-F238E27FC236}">
                <a16:creationId xmlns:a16="http://schemas.microsoft.com/office/drawing/2014/main" id="{3F66C0CA-05D8-E3FC-9446-101377214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5971" y="554596"/>
            <a:ext cx="490435" cy="490435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9884BC86-70DC-AE30-588B-2941AB3C29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8615115" y="504548"/>
            <a:ext cx="200765" cy="189477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B26847EA-6897-8B8D-96A8-6B3C70609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389" y="519733"/>
            <a:ext cx="537839" cy="537839"/>
          </a:xfrm>
          <a:prstGeom prst="rect">
            <a:avLst/>
          </a:prstGeom>
        </p:spPr>
      </p:pic>
      <p:pic>
        <p:nvPicPr>
          <p:cNvPr id="16" name="Graphic 15" descr="Pig with solid fill">
            <a:extLst>
              <a:ext uri="{FF2B5EF4-FFF2-40B4-BE49-F238E27FC236}">
                <a16:creationId xmlns:a16="http://schemas.microsoft.com/office/drawing/2014/main" id="{A0CC50E7-A952-4114-787C-ECB9594A2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645" y="549784"/>
            <a:ext cx="605877" cy="605877"/>
          </a:xfrm>
          <a:prstGeom prst="rect">
            <a:avLst/>
          </a:prstGeom>
        </p:spPr>
      </p:pic>
      <p:pic>
        <p:nvPicPr>
          <p:cNvPr id="17" name="Graphic 16" descr="Bats with solid fill">
            <a:extLst>
              <a:ext uri="{FF2B5EF4-FFF2-40B4-BE49-F238E27FC236}">
                <a16:creationId xmlns:a16="http://schemas.microsoft.com/office/drawing/2014/main" id="{AA662525-9564-2746-6508-6C4561430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4729" y="579898"/>
            <a:ext cx="490435" cy="490435"/>
          </a:xfrm>
          <a:prstGeom prst="rect">
            <a:avLst/>
          </a:prstGeom>
        </p:spPr>
      </p:pic>
      <p:pic>
        <p:nvPicPr>
          <p:cNvPr id="18" name="Picture 1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A2AE5AA-CC55-36F9-B8AB-83D0D2560E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6083873" y="529850"/>
            <a:ext cx="200765" cy="189477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EE4EB5FC-9153-B601-58CC-AA3E45FB7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147" y="545035"/>
            <a:ext cx="537839" cy="537839"/>
          </a:xfrm>
          <a:prstGeom prst="rect">
            <a:avLst/>
          </a:prstGeom>
        </p:spPr>
      </p:pic>
      <p:pic>
        <p:nvPicPr>
          <p:cNvPr id="21" name="Graphic 20" descr="Bats with solid fill">
            <a:extLst>
              <a:ext uri="{FF2B5EF4-FFF2-40B4-BE49-F238E27FC236}">
                <a16:creationId xmlns:a16="http://schemas.microsoft.com/office/drawing/2014/main" id="{8A40E7EC-FD59-09F2-139D-5A2607E7D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741" y="562325"/>
            <a:ext cx="490435" cy="490435"/>
          </a:xfrm>
          <a:prstGeom prst="rect">
            <a:avLst/>
          </a:prstGeom>
        </p:spPr>
      </p:pic>
      <p:pic>
        <p:nvPicPr>
          <p:cNvPr id="22" name="Picture 2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ADB637F-9AE8-538A-195F-C53C672AB2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3599885" y="512277"/>
            <a:ext cx="200765" cy="189477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66AC4539-5614-8536-CBAA-19AABDFED5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0159" y="52746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6665-E023-8A24-866D-BC91E242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32" y="807542"/>
            <a:ext cx="9826335" cy="6936237"/>
          </a:xfrm>
        </p:spPr>
      </p:pic>
      <p:pic>
        <p:nvPicPr>
          <p:cNvPr id="3" name="Graphic 2" descr="Pig with solid fill">
            <a:extLst>
              <a:ext uri="{FF2B5EF4-FFF2-40B4-BE49-F238E27FC236}">
                <a16:creationId xmlns:a16="http://schemas.microsoft.com/office/drawing/2014/main" id="{1624871F-EF15-A833-BA23-856B987B9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5697" y="519670"/>
            <a:ext cx="605877" cy="605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20CCF8-C1C7-BBE3-F968-01737521D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48216" y="647938"/>
            <a:ext cx="605877" cy="346798"/>
          </a:xfrm>
          <a:prstGeom prst="rect">
            <a:avLst/>
          </a:prstGeom>
        </p:spPr>
      </p:pic>
      <p:pic>
        <p:nvPicPr>
          <p:cNvPr id="5" name="Graphic 4" descr="Bats with solid fill">
            <a:extLst>
              <a:ext uri="{FF2B5EF4-FFF2-40B4-BE49-F238E27FC236}">
                <a16:creationId xmlns:a16="http://schemas.microsoft.com/office/drawing/2014/main" id="{EDE40B33-05F4-54D6-6D0E-3E521396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7781" y="549784"/>
            <a:ext cx="490435" cy="490435"/>
          </a:xfrm>
          <a:prstGeom prst="rect">
            <a:avLst/>
          </a:prstGeom>
        </p:spPr>
      </p:pic>
      <p:pic>
        <p:nvPicPr>
          <p:cNvPr id="6" name="Picture 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8A92561A-C2DF-0467-9371-A9FEFA1C5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1166925" y="499736"/>
            <a:ext cx="200765" cy="189477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38413969-8911-13C7-4806-0A2CCBCF6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99" y="514921"/>
            <a:ext cx="537839" cy="537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05B9B-AD81-F23E-DAF0-0B470BE8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6406" y="652750"/>
            <a:ext cx="605877" cy="346798"/>
          </a:xfrm>
          <a:prstGeom prst="rect">
            <a:avLst/>
          </a:prstGeom>
        </p:spPr>
      </p:pic>
      <p:pic>
        <p:nvPicPr>
          <p:cNvPr id="10" name="Graphic 9" descr="Bats with solid fill">
            <a:extLst>
              <a:ext uri="{FF2B5EF4-FFF2-40B4-BE49-F238E27FC236}">
                <a16:creationId xmlns:a16="http://schemas.microsoft.com/office/drawing/2014/main" id="{C36B7DF5-9069-F51A-0C38-D9D8442BB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5971" y="554596"/>
            <a:ext cx="490435" cy="490435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95ED3D4-A2F4-5DC3-C124-383AF6F97F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8615115" y="504548"/>
            <a:ext cx="200765" cy="189477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F75CDA58-D721-AF90-E6C8-F1B07C63B7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389" y="519733"/>
            <a:ext cx="537839" cy="537839"/>
          </a:xfrm>
          <a:prstGeom prst="rect">
            <a:avLst/>
          </a:prstGeom>
        </p:spPr>
      </p:pic>
      <p:pic>
        <p:nvPicPr>
          <p:cNvPr id="13" name="Graphic 12" descr="Pig with solid fill">
            <a:extLst>
              <a:ext uri="{FF2B5EF4-FFF2-40B4-BE49-F238E27FC236}">
                <a16:creationId xmlns:a16="http://schemas.microsoft.com/office/drawing/2014/main" id="{7F927346-F03F-3FE5-5C5F-05697BDD2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645" y="549784"/>
            <a:ext cx="605877" cy="605877"/>
          </a:xfrm>
          <a:prstGeom prst="rect">
            <a:avLst/>
          </a:prstGeom>
        </p:spPr>
      </p:pic>
      <p:pic>
        <p:nvPicPr>
          <p:cNvPr id="14" name="Graphic 13" descr="Bats with solid fill">
            <a:extLst>
              <a:ext uri="{FF2B5EF4-FFF2-40B4-BE49-F238E27FC236}">
                <a16:creationId xmlns:a16="http://schemas.microsoft.com/office/drawing/2014/main" id="{DB3BF768-C690-DE4F-9D50-7AB1E1799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4729" y="579898"/>
            <a:ext cx="490435" cy="490435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6B1A792-FCD1-AC67-546E-650AECB9BA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6083873" y="529850"/>
            <a:ext cx="200765" cy="189477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8554090D-CD63-AA3F-E886-8BEF575ED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147" y="545035"/>
            <a:ext cx="537839" cy="537839"/>
          </a:xfrm>
          <a:prstGeom prst="rect">
            <a:avLst/>
          </a:prstGeom>
        </p:spPr>
      </p:pic>
      <p:pic>
        <p:nvPicPr>
          <p:cNvPr id="17" name="Graphic 16" descr="Bats with solid fill">
            <a:extLst>
              <a:ext uri="{FF2B5EF4-FFF2-40B4-BE49-F238E27FC236}">
                <a16:creationId xmlns:a16="http://schemas.microsoft.com/office/drawing/2014/main" id="{03625835-A616-939B-5B3D-F23D39C6E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741" y="562325"/>
            <a:ext cx="490435" cy="490435"/>
          </a:xfrm>
          <a:prstGeom prst="rect">
            <a:avLst/>
          </a:prstGeom>
        </p:spPr>
      </p:pic>
      <p:pic>
        <p:nvPicPr>
          <p:cNvPr id="18" name="Picture 1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CFF7822-963F-CC05-9B56-69C2F1FE31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3599885" y="512277"/>
            <a:ext cx="200765" cy="189477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24C31BAC-30E0-F2B3-45FA-C1454F2A0C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0159" y="52746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B6EE5D13-AEA9-A44B-BD14-D510C6859343}"/>
              </a:ext>
            </a:extLst>
          </p:cNvPr>
          <p:cNvGrpSpPr/>
          <p:nvPr/>
        </p:nvGrpSpPr>
        <p:grpSpPr>
          <a:xfrm>
            <a:off x="5233029" y="1141920"/>
            <a:ext cx="707824" cy="1129359"/>
            <a:chOff x="5233029" y="1141920"/>
            <a:chExt cx="707824" cy="112935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DFB8231-34F3-5937-149F-15E43B1A4E13}"/>
                </a:ext>
              </a:extLst>
            </p:cNvPr>
            <p:cNvGrpSpPr/>
            <p:nvPr/>
          </p:nvGrpSpPr>
          <p:grpSpPr>
            <a:xfrm>
              <a:off x="5329714" y="1141920"/>
              <a:ext cx="272864" cy="1129359"/>
              <a:chOff x="8936081" y="590653"/>
              <a:chExt cx="448902" cy="1699770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D2DA2CA-B595-7C7F-B769-EA2E26597C76}"/>
                  </a:ext>
                </a:extLst>
              </p:cNvPr>
              <p:cNvSpPr/>
              <p:nvPr/>
            </p:nvSpPr>
            <p:spPr>
              <a:xfrm>
                <a:off x="8936081" y="590653"/>
                <a:ext cx="418808" cy="250326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E875808-F749-AEF7-F946-9174C4EF246A}"/>
                  </a:ext>
                </a:extLst>
              </p:cNvPr>
              <p:cNvSpPr/>
              <p:nvPr/>
            </p:nvSpPr>
            <p:spPr>
              <a:xfrm>
                <a:off x="9099964" y="829229"/>
                <a:ext cx="285019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6070D10-D393-20F3-3BED-1550CADCFD26}"/>
                  </a:ext>
                </a:extLst>
              </p:cNvPr>
              <p:cNvSpPr/>
              <p:nvPr/>
            </p:nvSpPr>
            <p:spPr>
              <a:xfrm>
                <a:off x="9074589" y="1909449"/>
                <a:ext cx="179280" cy="179279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9AA7277-D843-A18F-8707-52DF66550CB7}"/>
                  </a:ext>
                </a:extLst>
              </p:cNvPr>
              <p:cNvSpPr/>
              <p:nvPr/>
            </p:nvSpPr>
            <p:spPr>
              <a:xfrm>
                <a:off x="8984942" y="2111144"/>
                <a:ext cx="358559" cy="179279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pic>
          <p:nvPicPr>
            <p:cNvPr id="55" name="Graphic 54" descr="Line arrow: Counter-clockwise curve with solid fill">
              <a:extLst>
                <a:ext uri="{FF2B5EF4-FFF2-40B4-BE49-F238E27FC236}">
                  <a16:creationId xmlns:a16="http://schemas.microsoft.com/office/drawing/2014/main" id="{8D4EC7CD-8C98-6B1F-B22F-46682B3C9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08240" flipV="1">
              <a:off x="5233029" y="1464860"/>
              <a:ext cx="516662" cy="435718"/>
            </a:xfrm>
            <a:prstGeom prst="rect">
              <a:avLst/>
            </a:prstGeom>
          </p:spPr>
        </p:pic>
        <p:pic>
          <p:nvPicPr>
            <p:cNvPr id="56" name="Picture 5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D3656B9-4B55-B43F-91E9-2BC121E07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692221" y="1493242"/>
              <a:ext cx="200765" cy="189477"/>
            </a:xfrm>
            <a:prstGeom prst="rect">
              <a:avLst/>
            </a:prstGeom>
          </p:spPr>
        </p:pic>
        <p:pic>
          <p:nvPicPr>
            <p:cNvPr id="57" name="Picture 5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5362E3F-791A-ECAB-3C4D-5E418CD79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813904" y="1682719"/>
              <a:ext cx="126949" cy="119811"/>
            </a:xfrm>
            <a:prstGeom prst="rect">
              <a:avLst/>
            </a:prstGeom>
          </p:spPr>
        </p:pic>
        <p:pic>
          <p:nvPicPr>
            <p:cNvPr id="58" name="Picture 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0BED0C54-7854-4F4D-7351-F7B91525A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648428" y="1698447"/>
              <a:ext cx="126949" cy="119811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1DEF985-EEF6-775C-8F83-2325EF4787D8}"/>
              </a:ext>
            </a:extLst>
          </p:cNvPr>
          <p:cNvGrpSpPr/>
          <p:nvPr/>
        </p:nvGrpSpPr>
        <p:grpSpPr>
          <a:xfrm>
            <a:off x="8241159" y="1139756"/>
            <a:ext cx="797042" cy="1131523"/>
            <a:chOff x="8241159" y="1139756"/>
            <a:chExt cx="797042" cy="11315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08B46B6-B708-9385-C339-B4DEDDB8359C}"/>
                </a:ext>
              </a:extLst>
            </p:cNvPr>
            <p:cNvGrpSpPr/>
            <p:nvPr/>
          </p:nvGrpSpPr>
          <p:grpSpPr>
            <a:xfrm>
              <a:off x="8241159" y="1139756"/>
              <a:ext cx="433562" cy="1131523"/>
              <a:chOff x="8630228" y="587396"/>
              <a:chExt cx="713273" cy="1703027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46F373-17B0-C25A-FD5A-76929D37B22D}"/>
                  </a:ext>
                </a:extLst>
              </p:cNvPr>
              <p:cNvSpPr/>
              <p:nvPr/>
            </p:nvSpPr>
            <p:spPr>
              <a:xfrm>
                <a:off x="8630228" y="587396"/>
                <a:ext cx="418809" cy="250326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CE8FFDB-303F-FA05-F5A8-541C3BFEE8A7}"/>
                  </a:ext>
                </a:extLst>
              </p:cNvPr>
              <p:cNvSpPr/>
              <p:nvPr/>
            </p:nvSpPr>
            <p:spPr>
              <a:xfrm>
                <a:off x="8794119" y="825971"/>
                <a:ext cx="285019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F53B1CD-0DBB-3A97-6FF3-7A1FCE615EF2}"/>
                  </a:ext>
                </a:extLst>
              </p:cNvPr>
              <p:cNvSpPr/>
              <p:nvPr/>
            </p:nvSpPr>
            <p:spPr>
              <a:xfrm>
                <a:off x="9074589" y="1909449"/>
                <a:ext cx="179280" cy="179279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30B3BF-E1C3-FE94-AB67-3AF8949388C2}"/>
                  </a:ext>
                </a:extLst>
              </p:cNvPr>
              <p:cNvSpPr/>
              <p:nvPr/>
            </p:nvSpPr>
            <p:spPr>
              <a:xfrm>
                <a:off x="8984942" y="2111144"/>
                <a:ext cx="358559" cy="179279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pic>
          <p:nvPicPr>
            <p:cNvPr id="46" name="Graphic 45" descr="Line arrow: Counter-clockwise curve with solid fill">
              <a:extLst>
                <a:ext uri="{FF2B5EF4-FFF2-40B4-BE49-F238E27FC236}">
                  <a16:creationId xmlns:a16="http://schemas.microsoft.com/office/drawing/2014/main" id="{61129409-2F29-BA0B-9582-71E5C7FD9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08240" flipV="1">
              <a:off x="8330377" y="1464860"/>
              <a:ext cx="516662" cy="435718"/>
            </a:xfrm>
            <a:prstGeom prst="rect">
              <a:avLst/>
            </a:prstGeom>
          </p:spPr>
        </p:pic>
        <p:pic>
          <p:nvPicPr>
            <p:cNvPr id="47" name="Picture 4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D257121-60CE-4F05-F585-60A457CC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8789569" y="1493242"/>
              <a:ext cx="200765" cy="189477"/>
            </a:xfrm>
            <a:prstGeom prst="rect">
              <a:avLst/>
            </a:prstGeom>
          </p:spPr>
        </p:pic>
        <p:pic>
          <p:nvPicPr>
            <p:cNvPr id="48" name="Picture 4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7BC0637-C4E4-13CF-AB8A-B580D0A5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8911252" y="1682719"/>
              <a:ext cx="126949" cy="119811"/>
            </a:xfrm>
            <a:prstGeom prst="rect">
              <a:avLst/>
            </a:prstGeom>
          </p:spPr>
        </p:pic>
        <p:pic>
          <p:nvPicPr>
            <p:cNvPr id="49" name="Picture 4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0D7A107-6E68-CC28-EF0B-4BEE60ED6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8745776" y="1698447"/>
              <a:ext cx="126949" cy="119811"/>
            </a:xfrm>
            <a:prstGeom prst="rect">
              <a:avLst/>
            </a:prstGeom>
          </p:spPr>
        </p:pic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195EC1-5E7B-A38A-E054-8672BE7BE902}"/>
                </a:ext>
              </a:extLst>
            </p:cNvPr>
            <p:cNvSpPr/>
            <p:nvPr/>
          </p:nvSpPr>
          <p:spPr>
            <a:xfrm>
              <a:off x="8549410" y="1182789"/>
              <a:ext cx="299313" cy="205890"/>
            </a:xfrm>
            <a:custGeom>
              <a:avLst/>
              <a:gdLst>
                <a:gd name="connsiteX0" fmla="*/ 450760 w 492414"/>
                <a:gd name="connsiteY0" fmla="*/ 208270 h 309880"/>
                <a:gd name="connsiteX1" fmla="*/ 492414 w 492414"/>
                <a:gd name="connsiteY1" fmla="*/ 208270 h 309880"/>
                <a:gd name="connsiteX2" fmla="*/ 441924 w 492414"/>
                <a:gd name="connsiteY2" fmla="*/ 157780 h 309880"/>
                <a:gd name="connsiteX3" fmla="*/ 419835 w 492414"/>
                <a:gd name="connsiteY3" fmla="*/ 157780 h 309880"/>
                <a:gd name="connsiteX4" fmla="*/ 388279 w 492414"/>
                <a:gd name="connsiteY4" fmla="*/ 83308 h 309880"/>
                <a:gd name="connsiteX5" fmla="*/ 306233 w 492414"/>
                <a:gd name="connsiteY5" fmla="*/ 25876 h 309880"/>
                <a:gd name="connsiteX6" fmla="*/ 296766 w 492414"/>
                <a:gd name="connsiteY6" fmla="*/ 25245 h 309880"/>
                <a:gd name="connsiteX7" fmla="*/ 286037 w 492414"/>
                <a:gd name="connsiteY7" fmla="*/ 25876 h 309880"/>
                <a:gd name="connsiteX8" fmla="*/ 284144 w 492414"/>
                <a:gd name="connsiteY8" fmla="*/ 25245 h 309880"/>
                <a:gd name="connsiteX9" fmla="*/ 126363 w 492414"/>
                <a:gd name="connsiteY9" fmla="*/ 25245 h 309880"/>
                <a:gd name="connsiteX10" fmla="*/ 125732 w 492414"/>
                <a:gd name="connsiteY10" fmla="*/ 25876 h 309880"/>
                <a:gd name="connsiteX11" fmla="*/ 65145 w 492414"/>
                <a:gd name="connsiteY11" fmla="*/ 51752 h 309880"/>
                <a:gd name="connsiteX12" fmla="*/ 59464 w 492414"/>
                <a:gd name="connsiteY12" fmla="*/ 56170 h 309880"/>
                <a:gd name="connsiteX13" fmla="*/ 36744 w 492414"/>
                <a:gd name="connsiteY13" fmla="*/ 61850 h 309880"/>
                <a:gd name="connsiteX14" fmla="*/ 26015 w 492414"/>
                <a:gd name="connsiteY14" fmla="*/ 40392 h 309880"/>
                <a:gd name="connsiteX15" fmla="*/ 44318 w 492414"/>
                <a:gd name="connsiteY15" fmla="*/ 25245 h 309880"/>
                <a:gd name="connsiteX16" fmla="*/ 56940 w 492414"/>
                <a:gd name="connsiteY16" fmla="*/ 12622 h 309880"/>
                <a:gd name="connsiteX17" fmla="*/ 44318 w 492414"/>
                <a:gd name="connsiteY17" fmla="*/ 0 h 309880"/>
                <a:gd name="connsiteX18" fmla="*/ 139 w 492414"/>
                <a:gd name="connsiteY18" fmla="*/ 41654 h 309880"/>
                <a:gd name="connsiteX19" fmla="*/ 39269 w 492414"/>
                <a:gd name="connsiteY19" fmla="*/ 88357 h 309880"/>
                <a:gd name="connsiteX20" fmla="*/ 82185 w 492414"/>
                <a:gd name="connsiteY20" fmla="*/ 213950 h 309880"/>
                <a:gd name="connsiteX21" fmla="*/ 82185 w 492414"/>
                <a:gd name="connsiteY21" fmla="*/ 290947 h 309880"/>
                <a:gd name="connsiteX22" fmla="*/ 101119 w 492414"/>
                <a:gd name="connsiteY22" fmla="*/ 309881 h 309880"/>
                <a:gd name="connsiteX23" fmla="*/ 120052 w 492414"/>
                <a:gd name="connsiteY23" fmla="*/ 290947 h 309880"/>
                <a:gd name="connsiteX24" fmla="*/ 120052 w 492414"/>
                <a:gd name="connsiteY24" fmla="*/ 227835 h 309880"/>
                <a:gd name="connsiteX25" fmla="*/ 239965 w 492414"/>
                <a:gd name="connsiteY25" fmla="*/ 227835 h 309880"/>
                <a:gd name="connsiteX26" fmla="*/ 239965 w 492414"/>
                <a:gd name="connsiteY26" fmla="*/ 290947 h 309880"/>
                <a:gd name="connsiteX27" fmla="*/ 258899 w 492414"/>
                <a:gd name="connsiteY27" fmla="*/ 309881 h 309880"/>
                <a:gd name="connsiteX28" fmla="*/ 277833 w 492414"/>
                <a:gd name="connsiteY28" fmla="*/ 290947 h 309880"/>
                <a:gd name="connsiteX29" fmla="*/ 277833 w 492414"/>
                <a:gd name="connsiteY29" fmla="*/ 227835 h 309880"/>
                <a:gd name="connsiteX30" fmla="*/ 296766 w 492414"/>
                <a:gd name="connsiteY30" fmla="*/ 227835 h 309880"/>
                <a:gd name="connsiteX31" fmla="*/ 296766 w 492414"/>
                <a:gd name="connsiteY31" fmla="*/ 290947 h 309880"/>
                <a:gd name="connsiteX32" fmla="*/ 315700 w 492414"/>
                <a:gd name="connsiteY32" fmla="*/ 309881 h 309880"/>
                <a:gd name="connsiteX33" fmla="*/ 334634 w 492414"/>
                <a:gd name="connsiteY33" fmla="*/ 290947 h 309880"/>
                <a:gd name="connsiteX34" fmla="*/ 334634 w 492414"/>
                <a:gd name="connsiteY34" fmla="*/ 242982 h 309880"/>
                <a:gd name="connsiteX35" fmla="*/ 410999 w 492414"/>
                <a:gd name="connsiteY35" fmla="*/ 289685 h 309880"/>
                <a:gd name="connsiteX36" fmla="*/ 449498 w 492414"/>
                <a:gd name="connsiteY36" fmla="*/ 295365 h 309880"/>
                <a:gd name="connsiteX37" fmla="*/ 480423 w 492414"/>
                <a:gd name="connsiteY37" fmla="*/ 272645 h 309880"/>
                <a:gd name="connsiteX38" fmla="*/ 486103 w 492414"/>
                <a:gd name="connsiteY38" fmla="*/ 263178 h 309880"/>
                <a:gd name="connsiteX39" fmla="*/ 466538 w 492414"/>
                <a:gd name="connsiteY39" fmla="*/ 251187 h 309880"/>
                <a:gd name="connsiteX40" fmla="*/ 450760 w 492414"/>
                <a:gd name="connsiteY40" fmla="*/ 208270 h 30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92414" h="309880">
                  <a:moveTo>
                    <a:pt x="450760" y="208270"/>
                  </a:moveTo>
                  <a:lnTo>
                    <a:pt x="492414" y="208270"/>
                  </a:lnTo>
                  <a:cubicBezTo>
                    <a:pt x="492414" y="180501"/>
                    <a:pt x="469694" y="157780"/>
                    <a:pt x="441924" y="157780"/>
                  </a:cubicBezTo>
                  <a:lnTo>
                    <a:pt x="419835" y="157780"/>
                  </a:lnTo>
                  <a:cubicBezTo>
                    <a:pt x="412893" y="131273"/>
                    <a:pt x="402164" y="106660"/>
                    <a:pt x="388279" y="83308"/>
                  </a:cubicBezTo>
                  <a:cubicBezTo>
                    <a:pt x="373132" y="51121"/>
                    <a:pt x="341576" y="29032"/>
                    <a:pt x="306233" y="25876"/>
                  </a:cubicBezTo>
                  <a:cubicBezTo>
                    <a:pt x="303078" y="25245"/>
                    <a:pt x="299922" y="25245"/>
                    <a:pt x="296766" y="25245"/>
                  </a:cubicBezTo>
                  <a:cubicBezTo>
                    <a:pt x="292980" y="25245"/>
                    <a:pt x="289193" y="25245"/>
                    <a:pt x="286037" y="25876"/>
                  </a:cubicBezTo>
                  <a:lnTo>
                    <a:pt x="284144" y="25245"/>
                  </a:lnTo>
                  <a:lnTo>
                    <a:pt x="126363" y="25245"/>
                  </a:lnTo>
                  <a:lnTo>
                    <a:pt x="125732" y="25876"/>
                  </a:lnTo>
                  <a:cubicBezTo>
                    <a:pt x="103012" y="27138"/>
                    <a:pt x="81554" y="36605"/>
                    <a:pt x="65145" y="51752"/>
                  </a:cubicBezTo>
                  <a:cubicBezTo>
                    <a:pt x="62620" y="52383"/>
                    <a:pt x="60727" y="54276"/>
                    <a:pt x="59464" y="56170"/>
                  </a:cubicBezTo>
                  <a:cubicBezTo>
                    <a:pt x="54416" y="63112"/>
                    <a:pt x="44318" y="65637"/>
                    <a:pt x="36744" y="61850"/>
                  </a:cubicBezTo>
                  <a:cubicBezTo>
                    <a:pt x="28540" y="58063"/>
                    <a:pt x="24122" y="49228"/>
                    <a:pt x="26015" y="40392"/>
                  </a:cubicBezTo>
                  <a:cubicBezTo>
                    <a:pt x="27908" y="31556"/>
                    <a:pt x="35482" y="25245"/>
                    <a:pt x="44318" y="25245"/>
                  </a:cubicBezTo>
                  <a:cubicBezTo>
                    <a:pt x="51260" y="25245"/>
                    <a:pt x="56940" y="19565"/>
                    <a:pt x="56940" y="12622"/>
                  </a:cubicBezTo>
                  <a:cubicBezTo>
                    <a:pt x="56940" y="5680"/>
                    <a:pt x="51260" y="0"/>
                    <a:pt x="44318" y="0"/>
                  </a:cubicBezTo>
                  <a:cubicBezTo>
                    <a:pt x="20966" y="0"/>
                    <a:pt x="2032" y="18303"/>
                    <a:pt x="139" y="41654"/>
                  </a:cubicBezTo>
                  <a:cubicBezTo>
                    <a:pt x="-1754" y="65006"/>
                    <a:pt x="15917" y="85201"/>
                    <a:pt x="39269" y="88357"/>
                  </a:cubicBezTo>
                  <a:cubicBezTo>
                    <a:pt x="20335" y="135060"/>
                    <a:pt x="38637" y="188705"/>
                    <a:pt x="82185" y="213950"/>
                  </a:cubicBezTo>
                  <a:lnTo>
                    <a:pt x="82185" y="290947"/>
                  </a:lnTo>
                  <a:cubicBezTo>
                    <a:pt x="82185" y="301676"/>
                    <a:pt x="90389" y="309881"/>
                    <a:pt x="101119" y="309881"/>
                  </a:cubicBezTo>
                  <a:cubicBezTo>
                    <a:pt x="111848" y="309881"/>
                    <a:pt x="120052" y="301676"/>
                    <a:pt x="120052" y="290947"/>
                  </a:cubicBezTo>
                  <a:lnTo>
                    <a:pt x="120052" y="227835"/>
                  </a:lnTo>
                  <a:lnTo>
                    <a:pt x="239965" y="227835"/>
                  </a:lnTo>
                  <a:lnTo>
                    <a:pt x="239965" y="290947"/>
                  </a:lnTo>
                  <a:cubicBezTo>
                    <a:pt x="239965" y="301676"/>
                    <a:pt x="248170" y="309881"/>
                    <a:pt x="258899" y="309881"/>
                  </a:cubicBezTo>
                  <a:cubicBezTo>
                    <a:pt x="269628" y="309881"/>
                    <a:pt x="277833" y="301676"/>
                    <a:pt x="277833" y="290947"/>
                  </a:cubicBezTo>
                  <a:lnTo>
                    <a:pt x="277833" y="227835"/>
                  </a:lnTo>
                  <a:lnTo>
                    <a:pt x="296766" y="227835"/>
                  </a:lnTo>
                  <a:lnTo>
                    <a:pt x="296766" y="290947"/>
                  </a:lnTo>
                  <a:cubicBezTo>
                    <a:pt x="296766" y="301676"/>
                    <a:pt x="304971" y="309881"/>
                    <a:pt x="315700" y="309881"/>
                  </a:cubicBezTo>
                  <a:cubicBezTo>
                    <a:pt x="326429" y="309881"/>
                    <a:pt x="334634" y="301676"/>
                    <a:pt x="334634" y="290947"/>
                  </a:cubicBezTo>
                  <a:lnTo>
                    <a:pt x="334634" y="242982"/>
                  </a:lnTo>
                  <a:lnTo>
                    <a:pt x="410999" y="289685"/>
                  </a:lnTo>
                  <a:cubicBezTo>
                    <a:pt x="422360" y="296627"/>
                    <a:pt x="436244" y="298521"/>
                    <a:pt x="449498" y="295365"/>
                  </a:cubicBezTo>
                  <a:cubicBezTo>
                    <a:pt x="462751" y="292209"/>
                    <a:pt x="473480" y="284005"/>
                    <a:pt x="480423" y="272645"/>
                  </a:cubicBezTo>
                  <a:lnTo>
                    <a:pt x="486103" y="263178"/>
                  </a:lnTo>
                  <a:lnTo>
                    <a:pt x="466538" y="251187"/>
                  </a:lnTo>
                  <a:lnTo>
                    <a:pt x="450760" y="208270"/>
                  </a:lnTo>
                  <a:close/>
                </a:path>
              </a:pathLst>
            </a:custGeom>
            <a:solidFill>
              <a:srgbClr val="000000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Z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C6487BA-E992-E29E-5D9B-A63DFA445D80}"/>
              </a:ext>
            </a:extLst>
          </p:cNvPr>
          <p:cNvGrpSpPr/>
          <p:nvPr/>
        </p:nvGrpSpPr>
        <p:grpSpPr>
          <a:xfrm>
            <a:off x="8341540" y="3921048"/>
            <a:ext cx="975848" cy="1038319"/>
            <a:chOff x="8341540" y="3921048"/>
            <a:chExt cx="975848" cy="10383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D88899-764B-2DF5-A9E2-B54989A0F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8949106" y="3944865"/>
              <a:ext cx="368282" cy="230419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0AA8978-8DEB-2C1D-77BC-75D6E7AE49AF}"/>
                </a:ext>
              </a:extLst>
            </p:cNvPr>
            <p:cNvGrpSpPr/>
            <p:nvPr/>
          </p:nvGrpSpPr>
          <p:grpSpPr>
            <a:xfrm>
              <a:off x="8341540" y="3921048"/>
              <a:ext cx="599863" cy="1038319"/>
              <a:chOff x="8630228" y="587396"/>
              <a:chExt cx="986863" cy="156274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F7E71DF-4CB3-A697-2217-729008678389}"/>
                  </a:ext>
                </a:extLst>
              </p:cNvPr>
              <p:cNvSpPr/>
              <p:nvPr/>
            </p:nvSpPr>
            <p:spPr>
              <a:xfrm>
                <a:off x="8630228" y="587396"/>
                <a:ext cx="418809" cy="250326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224481E-AC66-9540-56DC-74E18E176650}"/>
                  </a:ext>
                </a:extLst>
              </p:cNvPr>
              <p:cNvSpPr/>
              <p:nvPr/>
            </p:nvSpPr>
            <p:spPr>
              <a:xfrm>
                <a:off x="8794119" y="825971"/>
                <a:ext cx="285019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70B62BA-D35F-E997-AEE1-93507EBDF333}"/>
                  </a:ext>
                </a:extLst>
              </p:cNvPr>
              <p:cNvSpPr/>
              <p:nvPr/>
            </p:nvSpPr>
            <p:spPr>
              <a:xfrm>
                <a:off x="9348181" y="1769170"/>
                <a:ext cx="179280" cy="179279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ED35547-B13A-62F3-A8A9-28B86707BD49}"/>
                  </a:ext>
                </a:extLst>
              </p:cNvPr>
              <p:cNvSpPr/>
              <p:nvPr/>
            </p:nvSpPr>
            <p:spPr>
              <a:xfrm>
                <a:off x="9258531" y="1970865"/>
                <a:ext cx="358560" cy="179279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pic>
          <p:nvPicPr>
            <p:cNvPr id="65" name="Graphic 64" descr="Line arrow: Counter-clockwise curve with solid fill">
              <a:extLst>
                <a:ext uri="{FF2B5EF4-FFF2-40B4-BE49-F238E27FC236}">
                  <a16:creationId xmlns:a16="http://schemas.microsoft.com/office/drawing/2014/main" id="{EC7EE8AF-2333-CBEA-5FAA-C2CD881FA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08240" flipV="1">
              <a:off x="8590390" y="4217303"/>
              <a:ext cx="516662" cy="435718"/>
            </a:xfrm>
            <a:prstGeom prst="rect">
              <a:avLst/>
            </a:prstGeom>
          </p:spPr>
        </p:pic>
        <p:pic>
          <p:nvPicPr>
            <p:cNvPr id="66" name="Picture 6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CE65F1E-EA0D-52D3-5929-77F82A820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049582" y="4245685"/>
              <a:ext cx="200765" cy="189477"/>
            </a:xfrm>
            <a:prstGeom prst="rect">
              <a:avLst/>
            </a:prstGeom>
          </p:spPr>
        </p:pic>
        <p:pic>
          <p:nvPicPr>
            <p:cNvPr id="67" name="Picture 6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0D1A22AF-D312-0455-E794-1692E7F60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71265" y="4435162"/>
              <a:ext cx="126949" cy="119811"/>
            </a:xfrm>
            <a:prstGeom prst="rect">
              <a:avLst/>
            </a:prstGeom>
          </p:spPr>
        </p:pic>
        <p:pic>
          <p:nvPicPr>
            <p:cNvPr id="68" name="Picture 6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B25C2AD-BAEB-BCB7-13F4-A7781A1DB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005789" y="4450890"/>
              <a:ext cx="126949" cy="119811"/>
            </a:xfrm>
            <a:prstGeom prst="rect">
              <a:avLst/>
            </a:prstGeom>
          </p:spPr>
        </p:pic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6C0E69E-4525-5745-20EE-3D906F58C282}"/>
                </a:ext>
              </a:extLst>
            </p:cNvPr>
            <p:cNvSpPr/>
            <p:nvPr/>
          </p:nvSpPr>
          <p:spPr>
            <a:xfrm>
              <a:off x="8649793" y="3964081"/>
              <a:ext cx="299313" cy="205890"/>
            </a:xfrm>
            <a:custGeom>
              <a:avLst/>
              <a:gdLst>
                <a:gd name="connsiteX0" fmla="*/ 450760 w 492414"/>
                <a:gd name="connsiteY0" fmla="*/ 208270 h 309880"/>
                <a:gd name="connsiteX1" fmla="*/ 492414 w 492414"/>
                <a:gd name="connsiteY1" fmla="*/ 208270 h 309880"/>
                <a:gd name="connsiteX2" fmla="*/ 441924 w 492414"/>
                <a:gd name="connsiteY2" fmla="*/ 157780 h 309880"/>
                <a:gd name="connsiteX3" fmla="*/ 419835 w 492414"/>
                <a:gd name="connsiteY3" fmla="*/ 157780 h 309880"/>
                <a:gd name="connsiteX4" fmla="*/ 388279 w 492414"/>
                <a:gd name="connsiteY4" fmla="*/ 83308 h 309880"/>
                <a:gd name="connsiteX5" fmla="*/ 306233 w 492414"/>
                <a:gd name="connsiteY5" fmla="*/ 25876 h 309880"/>
                <a:gd name="connsiteX6" fmla="*/ 296766 w 492414"/>
                <a:gd name="connsiteY6" fmla="*/ 25245 h 309880"/>
                <a:gd name="connsiteX7" fmla="*/ 286037 w 492414"/>
                <a:gd name="connsiteY7" fmla="*/ 25876 h 309880"/>
                <a:gd name="connsiteX8" fmla="*/ 284144 w 492414"/>
                <a:gd name="connsiteY8" fmla="*/ 25245 h 309880"/>
                <a:gd name="connsiteX9" fmla="*/ 126363 w 492414"/>
                <a:gd name="connsiteY9" fmla="*/ 25245 h 309880"/>
                <a:gd name="connsiteX10" fmla="*/ 125732 w 492414"/>
                <a:gd name="connsiteY10" fmla="*/ 25876 h 309880"/>
                <a:gd name="connsiteX11" fmla="*/ 65145 w 492414"/>
                <a:gd name="connsiteY11" fmla="*/ 51752 h 309880"/>
                <a:gd name="connsiteX12" fmla="*/ 59464 w 492414"/>
                <a:gd name="connsiteY12" fmla="*/ 56170 h 309880"/>
                <a:gd name="connsiteX13" fmla="*/ 36744 w 492414"/>
                <a:gd name="connsiteY13" fmla="*/ 61850 h 309880"/>
                <a:gd name="connsiteX14" fmla="*/ 26015 w 492414"/>
                <a:gd name="connsiteY14" fmla="*/ 40392 h 309880"/>
                <a:gd name="connsiteX15" fmla="*/ 44318 w 492414"/>
                <a:gd name="connsiteY15" fmla="*/ 25245 h 309880"/>
                <a:gd name="connsiteX16" fmla="*/ 56940 w 492414"/>
                <a:gd name="connsiteY16" fmla="*/ 12622 h 309880"/>
                <a:gd name="connsiteX17" fmla="*/ 44318 w 492414"/>
                <a:gd name="connsiteY17" fmla="*/ 0 h 309880"/>
                <a:gd name="connsiteX18" fmla="*/ 139 w 492414"/>
                <a:gd name="connsiteY18" fmla="*/ 41654 h 309880"/>
                <a:gd name="connsiteX19" fmla="*/ 39269 w 492414"/>
                <a:gd name="connsiteY19" fmla="*/ 88357 h 309880"/>
                <a:gd name="connsiteX20" fmla="*/ 82185 w 492414"/>
                <a:gd name="connsiteY20" fmla="*/ 213950 h 309880"/>
                <a:gd name="connsiteX21" fmla="*/ 82185 w 492414"/>
                <a:gd name="connsiteY21" fmla="*/ 290947 h 309880"/>
                <a:gd name="connsiteX22" fmla="*/ 101119 w 492414"/>
                <a:gd name="connsiteY22" fmla="*/ 309881 h 309880"/>
                <a:gd name="connsiteX23" fmla="*/ 120052 w 492414"/>
                <a:gd name="connsiteY23" fmla="*/ 290947 h 309880"/>
                <a:gd name="connsiteX24" fmla="*/ 120052 w 492414"/>
                <a:gd name="connsiteY24" fmla="*/ 227835 h 309880"/>
                <a:gd name="connsiteX25" fmla="*/ 239965 w 492414"/>
                <a:gd name="connsiteY25" fmla="*/ 227835 h 309880"/>
                <a:gd name="connsiteX26" fmla="*/ 239965 w 492414"/>
                <a:gd name="connsiteY26" fmla="*/ 290947 h 309880"/>
                <a:gd name="connsiteX27" fmla="*/ 258899 w 492414"/>
                <a:gd name="connsiteY27" fmla="*/ 309881 h 309880"/>
                <a:gd name="connsiteX28" fmla="*/ 277833 w 492414"/>
                <a:gd name="connsiteY28" fmla="*/ 290947 h 309880"/>
                <a:gd name="connsiteX29" fmla="*/ 277833 w 492414"/>
                <a:gd name="connsiteY29" fmla="*/ 227835 h 309880"/>
                <a:gd name="connsiteX30" fmla="*/ 296766 w 492414"/>
                <a:gd name="connsiteY30" fmla="*/ 227835 h 309880"/>
                <a:gd name="connsiteX31" fmla="*/ 296766 w 492414"/>
                <a:gd name="connsiteY31" fmla="*/ 290947 h 309880"/>
                <a:gd name="connsiteX32" fmla="*/ 315700 w 492414"/>
                <a:gd name="connsiteY32" fmla="*/ 309881 h 309880"/>
                <a:gd name="connsiteX33" fmla="*/ 334634 w 492414"/>
                <a:gd name="connsiteY33" fmla="*/ 290947 h 309880"/>
                <a:gd name="connsiteX34" fmla="*/ 334634 w 492414"/>
                <a:gd name="connsiteY34" fmla="*/ 242982 h 309880"/>
                <a:gd name="connsiteX35" fmla="*/ 410999 w 492414"/>
                <a:gd name="connsiteY35" fmla="*/ 289685 h 309880"/>
                <a:gd name="connsiteX36" fmla="*/ 449498 w 492414"/>
                <a:gd name="connsiteY36" fmla="*/ 295365 h 309880"/>
                <a:gd name="connsiteX37" fmla="*/ 480423 w 492414"/>
                <a:gd name="connsiteY37" fmla="*/ 272645 h 309880"/>
                <a:gd name="connsiteX38" fmla="*/ 486103 w 492414"/>
                <a:gd name="connsiteY38" fmla="*/ 263178 h 309880"/>
                <a:gd name="connsiteX39" fmla="*/ 466538 w 492414"/>
                <a:gd name="connsiteY39" fmla="*/ 251187 h 309880"/>
                <a:gd name="connsiteX40" fmla="*/ 450760 w 492414"/>
                <a:gd name="connsiteY40" fmla="*/ 208270 h 30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92414" h="309880">
                  <a:moveTo>
                    <a:pt x="450760" y="208270"/>
                  </a:moveTo>
                  <a:lnTo>
                    <a:pt x="492414" y="208270"/>
                  </a:lnTo>
                  <a:cubicBezTo>
                    <a:pt x="492414" y="180501"/>
                    <a:pt x="469694" y="157780"/>
                    <a:pt x="441924" y="157780"/>
                  </a:cubicBezTo>
                  <a:lnTo>
                    <a:pt x="419835" y="157780"/>
                  </a:lnTo>
                  <a:cubicBezTo>
                    <a:pt x="412893" y="131273"/>
                    <a:pt x="402164" y="106660"/>
                    <a:pt x="388279" y="83308"/>
                  </a:cubicBezTo>
                  <a:cubicBezTo>
                    <a:pt x="373132" y="51121"/>
                    <a:pt x="341576" y="29032"/>
                    <a:pt x="306233" y="25876"/>
                  </a:cubicBezTo>
                  <a:cubicBezTo>
                    <a:pt x="303078" y="25245"/>
                    <a:pt x="299922" y="25245"/>
                    <a:pt x="296766" y="25245"/>
                  </a:cubicBezTo>
                  <a:cubicBezTo>
                    <a:pt x="292980" y="25245"/>
                    <a:pt x="289193" y="25245"/>
                    <a:pt x="286037" y="25876"/>
                  </a:cubicBezTo>
                  <a:lnTo>
                    <a:pt x="284144" y="25245"/>
                  </a:lnTo>
                  <a:lnTo>
                    <a:pt x="126363" y="25245"/>
                  </a:lnTo>
                  <a:lnTo>
                    <a:pt x="125732" y="25876"/>
                  </a:lnTo>
                  <a:cubicBezTo>
                    <a:pt x="103012" y="27138"/>
                    <a:pt x="81554" y="36605"/>
                    <a:pt x="65145" y="51752"/>
                  </a:cubicBezTo>
                  <a:cubicBezTo>
                    <a:pt x="62620" y="52383"/>
                    <a:pt x="60727" y="54276"/>
                    <a:pt x="59464" y="56170"/>
                  </a:cubicBezTo>
                  <a:cubicBezTo>
                    <a:pt x="54416" y="63112"/>
                    <a:pt x="44318" y="65637"/>
                    <a:pt x="36744" y="61850"/>
                  </a:cubicBezTo>
                  <a:cubicBezTo>
                    <a:pt x="28540" y="58063"/>
                    <a:pt x="24122" y="49228"/>
                    <a:pt x="26015" y="40392"/>
                  </a:cubicBezTo>
                  <a:cubicBezTo>
                    <a:pt x="27908" y="31556"/>
                    <a:pt x="35482" y="25245"/>
                    <a:pt x="44318" y="25245"/>
                  </a:cubicBezTo>
                  <a:cubicBezTo>
                    <a:pt x="51260" y="25245"/>
                    <a:pt x="56940" y="19565"/>
                    <a:pt x="56940" y="12622"/>
                  </a:cubicBezTo>
                  <a:cubicBezTo>
                    <a:pt x="56940" y="5680"/>
                    <a:pt x="51260" y="0"/>
                    <a:pt x="44318" y="0"/>
                  </a:cubicBezTo>
                  <a:cubicBezTo>
                    <a:pt x="20966" y="0"/>
                    <a:pt x="2032" y="18303"/>
                    <a:pt x="139" y="41654"/>
                  </a:cubicBezTo>
                  <a:cubicBezTo>
                    <a:pt x="-1754" y="65006"/>
                    <a:pt x="15917" y="85201"/>
                    <a:pt x="39269" y="88357"/>
                  </a:cubicBezTo>
                  <a:cubicBezTo>
                    <a:pt x="20335" y="135060"/>
                    <a:pt x="38637" y="188705"/>
                    <a:pt x="82185" y="213950"/>
                  </a:cubicBezTo>
                  <a:lnTo>
                    <a:pt x="82185" y="290947"/>
                  </a:lnTo>
                  <a:cubicBezTo>
                    <a:pt x="82185" y="301676"/>
                    <a:pt x="90389" y="309881"/>
                    <a:pt x="101119" y="309881"/>
                  </a:cubicBezTo>
                  <a:cubicBezTo>
                    <a:pt x="111848" y="309881"/>
                    <a:pt x="120052" y="301676"/>
                    <a:pt x="120052" y="290947"/>
                  </a:cubicBezTo>
                  <a:lnTo>
                    <a:pt x="120052" y="227835"/>
                  </a:lnTo>
                  <a:lnTo>
                    <a:pt x="239965" y="227835"/>
                  </a:lnTo>
                  <a:lnTo>
                    <a:pt x="239965" y="290947"/>
                  </a:lnTo>
                  <a:cubicBezTo>
                    <a:pt x="239965" y="301676"/>
                    <a:pt x="248170" y="309881"/>
                    <a:pt x="258899" y="309881"/>
                  </a:cubicBezTo>
                  <a:cubicBezTo>
                    <a:pt x="269628" y="309881"/>
                    <a:pt x="277833" y="301676"/>
                    <a:pt x="277833" y="290947"/>
                  </a:cubicBezTo>
                  <a:lnTo>
                    <a:pt x="277833" y="227835"/>
                  </a:lnTo>
                  <a:lnTo>
                    <a:pt x="296766" y="227835"/>
                  </a:lnTo>
                  <a:lnTo>
                    <a:pt x="296766" y="290947"/>
                  </a:lnTo>
                  <a:cubicBezTo>
                    <a:pt x="296766" y="301676"/>
                    <a:pt x="304971" y="309881"/>
                    <a:pt x="315700" y="309881"/>
                  </a:cubicBezTo>
                  <a:cubicBezTo>
                    <a:pt x="326429" y="309881"/>
                    <a:pt x="334634" y="301676"/>
                    <a:pt x="334634" y="290947"/>
                  </a:cubicBezTo>
                  <a:lnTo>
                    <a:pt x="334634" y="242982"/>
                  </a:lnTo>
                  <a:lnTo>
                    <a:pt x="410999" y="289685"/>
                  </a:lnTo>
                  <a:cubicBezTo>
                    <a:pt x="422360" y="296627"/>
                    <a:pt x="436244" y="298521"/>
                    <a:pt x="449498" y="295365"/>
                  </a:cubicBezTo>
                  <a:cubicBezTo>
                    <a:pt x="462751" y="292209"/>
                    <a:pt x="473480" y="284005"/>
                    <a:pt x="480423" y="272645"/>
                  </a:cubicBezTo>
                  <a:lnTo>
                    <a:pt x="486103" y="263178"/>
                  </a:lnTo>
                  <a:lnTo>
                    <a:pt x="466538" y="251187"/>
                  </a:lnTo>
                  <a:lnTo>
                    <a:pt x="450760" y="208270"/>
                  </a:lnTo>
                  <a:close/>
                </a:path>
              </a:pathLst>
            </a:custGeom>
            <a:solidFill>
              <a:srgbClr val="000000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Z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4CB71FC-1B3F-C41D-D6D3-9FC803A6DE7A}"/>
              </a:ext>
            </a:extLst>
          </p:cNvPr>
          <p:cNvGrpSpPr/>
          <p:nvPr/>
        </p:nvGrpSpPr>
        <p:grpSpPr>
          <a:xfrm>
            <a:off x="5097913" y="4061448"/>
            <a:ext cx="797042" cy="1131523"/>
            <a:chOff x="5097913" y="4061448"/>
            <a:chExt cx="797042" cy="113152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84E25A6-AC63-50FC-EE97-C22B7129355D}"/>
                </a:ext>
              </a:extLst>
            </p:cNvPr>
            <p:cNvGrpSpPr/>
            <p:nvPr/>
          </p:nvGrpSpPr>
          <p:grpSpPr>
            <a:xfrm>
              <a:off x="5097913" y="4061448"/>
              <a:ext cx="433562" cy="1131523"/>
              <a:chOff x="8630228" y="587396"/>
              <a:chExt cx="713273" cy="1703027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219F703-58AE-C932-6214-03FB4D0250AD}"/>
                  </a:ext>
                </a:extLst>
              </p:cNvPr>
              <p:cNvSpPr/>
              <p:nvPr/>
            </p:nvSpPr>
            <p:spPr>
              <a:xfrm>
                <a:off x="8630228" y="587396"/>
                <a:ext cx="418809" cy="250326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0563921-B021-821C-8479-1195A62A0906}"/>
                  </a:ext>
                </a:extLst>
              </p:cNvPr>
              <p:cNvSpPr/>
              <p:nvPr/>
            </p:nvSpPr>
            <p:spPr>
              <a:xfrm>
                <a:off x="8794119" y="825971"/>
                <a:ext cx="285019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A851A52-DD46-9B40-8CCB-7E72D670C244}"/>
                  </a:ext>
                </a:extLst>
              </p:cNvPr>
              <p:cNvSpPr/>
              <p:nvPr/>
            </p:nvSpPr>
            <p:spPr>
              <a:xfrm>
                <a:off x="9074589" y="1909449"/>
                <a:ext cx="179280" cy="179279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2168890-5BED-E8D2-B809-F8CF63D778ED}"/>
                  </a:ext>
                </a:extLst>
              </p:cNvPr>
              <p:cNvSpPr/>
              <p:nvPr/>
            </p:nvSpPr>
            <p:spPr>
              <a:xfrm>
                <a:off x="8984942" y="2111144"/>
                <a:ext cx="358559" cy="179279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pic>
          <p:nvPicPr>
            <p:cNvPr id="86" name="Graphic 85" descr="Line arrow: Counter-clockwise curve with solid fill">
              <a:extLst>
                <a:ext uri="{FF2B5EF4-FFF2-40B4-BE49-F238E27FC236}">
                  <a16:creationId xmlns:a16="http://schemas.microsoft.com/office/drawing/2014/main" id="{6B4AFA1E-95BD-D2F1-582C-9ED582E53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08240" flipV="1">
              <a:off x="5187131" y="4386552"/>
              <a:ext cx="516662" cy="435718"/>
            </a:xfrm>
            <a:prstGeom prst="rect">
              <a:avLst/>
            </a:prstGeom>
          </p:spPr>
        </p:pic>
        <p:pic>
          <p:nvPicPr>
            <p:cNvPr id="87" name="Picture 8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A6CFF76-2FEB-74E9-ECB8-F13820073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646323" y="4414934"/>
              <a:ext cx="200765" cy="189477"/>
            </a:xfrm>
            <a:prstGeom prst="rect">
              <a:avLst/>
            </a:prstGeom>
          </p:spPr>
        </p:pic>
        <p:pic>
          <p:nvPicPr>
            <p:cNvPr id="88" name="Picture 8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360D3C2-D435-0ADA-DEEB-AD4040BA4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768006" y="4604411"/>
              <a:ext cx="126949" cy="119811"/>
            </a:xfrm>
            <a:prstGeom prst="rect">
              <a:avLst/>
            </a:prstGeom>
          </p:spPr>
        </p:pic>
        <p:pic>
          <p:nvPicPr>
            <p:cNvPr id="89" name="Picture 8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BBB7AF1-C9D4-805A-844B-6AD7DF712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602530" y="4620139"/>
              <a:ext cx="126949" cy="119811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EEB65C1-1B18-8F02-57F8-80F6AD14B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399724" y="4072755"/>
              <a:ext cx="368282" cy="230419"/>
            </a:xfrm>
            <a:prstGeom prst="rect">
              <a:avLst/>
            </a:prstGeom>
          </p:spPr>
        </p:pic>
      </p:grpSp>
      <p:sp>
        <p:nvSpPr>
          <p:cNvPr id="96" name="Content Placeholder 95">
            <a:extLst>
              <a:ext uri="{FF2B5EF4-FFF2-40B4-BE49-F238E27FC236}">
                <a16:creationId xmlns:a16="http://schemas.microsoft.com/office/drawing/2014/main" id="{BA3BB0DB-F367-5646-7B29-6299921D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975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A002-B122-2281-B5CE-956DB7BD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3AA7266-336C-DA3D-2BF3-034B7C10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4"/>
          <a:stretch/>
        </p:blipFill>
        <p:spPr>
          <a:xfrm>
            <a:off x="173568" y="1"/>
            <a:ext cx="5710205" cy="54000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515E88F1-2257-69BE-B7B3-E465B2874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3" y="5600700"/>
            <a:ext cx="604836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4656</TotalTime>
  <Words>31</Words>
  <Application>Microsoft Office PowerPoint</Application>
  <PresentationFormat>Widescreen</PresentationFormat>
  <Paragraphs>12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32</cp:revision>
  <dcterms:created xsi:type="dcterms:W3CDTF">2022-09-29T21:26:25Z</dcterms:created>
  <dcterms:modified xsi:type="dcterms:W3CDTF">2023-05-22T06:01:33Z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